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6" r:id="rId2"/>
  </p:sldIdLst>
  <p:sldSz cx="7559675" cy="10691813"/>
  <p:notesSz cx="6858000" cy="9144000"/>
  <p:defaultTextStyle>
    <a:defPPr>
      <a:defRPr lang="ko-KR"/>
    </a:defPPr>
    <a:lvl1pPr marL="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1pPr>
    <a:lvl2pPr marL="31231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2pPr>
    <a:lvl3pPr marL="62462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3pPr>
    <a:lvl4pPr marL="93694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4pPr>
    <a:lvl5pPr marL="124925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5pPr>
    <a:lvl6pPr marL="156156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6pPr>
    <a:lvl7pPr marL="187388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7pPr>
    <a:lvl8pPr marL="218619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8pPr>
    <a:lvl9pPr marL="249850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316"/>
    <a:srgbClr val="BB1316"/>
    <a:srgbClr val="9E1316"/>
    <a:srgbClr val="FCFCFC"/>
    <a:srgbClr val="F2F0F1"/>
    <a:srgbClr val="F5F3F5"/>
    <a:srgbClr val="FBFBFB"/>
    <a:srgbClr val="FFFFFF"/>
    <a:srgbClr val="FFFEFF"/>
    <a:srgbClr val="EB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9"/>
    <p:restoredTop sz="92596"/>
  </p:normalViewPr>
  <p:slideViewPr>
    <p:cSldViewPr snapToGrid="0" snapToObjects="1">
      <p:cViewPr>
        <p:scale>
          <a:sx n="120" d="100"/>
          <a:sy n="120" d="100"/>
        </p:scale>
        <p:origin x="17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BF228-BBA8-BB4A-9369-02EE0CC1927E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BD62-CDB6-984C-BFB1-A711B09BFEF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2326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D3BD62-CDB6-984C-BFB1-A711B09BFEFC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4567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백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개체 틀로 끌거나 아이콘을 클릭하여 추가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5A3C-AF3C-714C-B8B5-70E3D3294272}" type="datetimeFigureOut">
              <a:rPr kumimoji="1" lang="ko-KR" altLang="en-US" smtClean="0"/>
              <a:t>2019. 10. 18.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01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734556C0-D9BC-EE44-AFF4-18C801DDD6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</a:blip>
          <a:srcRect t="30706" r="25203" b="41699"/>
          <a:stretch/>
        </p:blipFill>
        <p:spPr>
          <a:xfrm>
            <a:off x="-48341" y="8449922"/>
            <a:ext cx="7608015" cy="2241891"/>
          </a:xfrm>
          <a:prstGeom prst="rect">
            <a:avLst/>
          </a:prstGeom>
        </p:spPr>
      </p:pic>
      <p:sp>
        <p:nvSpPr>
          <p:cNvPr id="20" name="모서리가 둥근 직사각형 19">
            <a:extLst>
              <a:ext uri="{FF2B5EF4-FFF2-40B4-BE49-F238E27FC236}">
                <a16:creationId xmlns:a16="http://schemas.microsoft.com/office/drawing/2014/main" id="{3656E7A3-65DF-E14A-A271-9E745C0F295F}"/>
              </a:ext>
            </a:extLst>
          </p:cNvPr>
          <p:cNvSpPr/>
          <p:nvPr/>
        </p:nvSpPr>
        <p:spPr>
          <a:xfrm>
            <a:off x="406194" y="8897383"/>
            <a:ext cx="6778025" cy="36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/>
              <a:t> </a:t>
            </a:r>
            <a:endParaRPr kumimoji="1" lang="ko-KR" altLang="en-US" sz="1400" b="1" dirty="0"/>
          </a:p>
        </p:txBody>
      </p:sp>
      <p:sp>
        <p:nvSpPr>
          <p:cNvPr id="21" name="모서리가 둥근 직사각형 20">
            <a:extLst>
              <a:ext uri="{FF2B5EF4-FFF2-40B4-BE49-F238E27FC236}">
                <a16:creationId xmlns:a16="http://schemas.microsoft.com/office/drawing/2014/main" id="{FA6EE972-7C16-0B47-9CC3-F6DAF8021BF7}"/>
              </a:ext>
            </a:extLst>
          </p:cNvPr>
          <p:cNvSpPr/>
          <p:nvPr/>
        </p:nvSpPr>
        <p:spPr>
          <a:xfrm>
            <a:off x="416087" y="3650908"/>
            <a:ext cx="6778025" cy="36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/>
              <a:t> </a:t>
            </a:r>
            <a:endParaRPr kumimoji="1" lang="ko-KR" altLang="en-US" sz="1400" b="1" dirty="0"/>
          </a:p>
        </p:txBody>
      </p:sp>
      <p:sp>
        <p:nvSpPr>
          <p:cNvPr id="24" name="텍스트 상자 3">
            <a:extLst>
              <a:ext uri="{FF2B5EF4-FFF2-40B4-BE49-F238E27FC236}">
                <a16:creationId xmlns:a16="http://schemas.microsoft.com/office/drawing/2014/main" id="{66A95A91-1614-E248-9744-6C59A920A9DC}"/>
              </a:ext>
            </a:extLst>
          </p:cNvPr>
          <p:cNvSpPr txBox="1"/>
          <p:nvPr/>
        </p:nvSpPr>
        <p:spPr>
          <a:xfrm>
            <a:off x="490242" y="573116"/>
            <a:ext cx="6699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3600" b="1" dirty="0">
                <a:latin typeface="+mj-ea"/>
                <a:ea typeface="+mj-ea"/>
              </a:rPr>
              <a:t>AI &amp; CV Research Workshop</a:t>
            </a:r>
            <a:endParaRPr kumimoji="1" lang="ko-KR" altLang="en-US" sz="3600" b="1" dirty="0">
              <a:latin typeface="+mj-ea"/>
              <a:ea typeface="+mj-ea"/>
            </a:endParaRPr>
          </a:p>
        </p:txBody>
      </p:sp>
      <p:sp>
        <p:nvSpPr>
          <p:cNvPr id="25" name="텍스트 상자 4">
            <a:extLst>
              <a:ext uri="{FF2B5EF4-FFF2-40B4-BE49-F238E27FC236}">
                <a16:creationId xmlns:a16="http://schemas.microsoft.com/office/drawing/2014/main" id="{E7FAA01B-06AD-764C-9AE6-CB9C782870A9}"/>
              </a:ext>
            </a:extLst>
          </p:cNvPr>
          <p:cNvSpPr txBox="1"/>
          <p:nvPr/>
        </p:nvSpPr>
        <p:spPr>
          <a:xfrm>
            <a:off x="416087" y="1453644"/>
            <a:ext cx="6693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일시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2019</a:t>
            </a:r>
            <a:r>
              <a:rPr kumimoji="1" lang="ko-KR" altLang="en-US" sz="1600" dirty="0">
                <a:latin typeface="+mj-ea"/>
                <a:ea typeface="+mj-ea"/>
              </a:rPr>
              <a:t>년 </a:t>
            </a:r>
            <a:r>
              <a:rPr kumimoji="1" lang="en-US" altLang="ko-KR" sz="1600" dirty="0">
                <a:latin typeface="+mj-ea"/>
                <a:ea typeface="+mj-ea"/>
              </a:rPr>
              <a:t>11</a:t>
            </a:r>
            <a:r>
              <a:rPr kumimoji="1" lang="ko-KR" altLang="en-US" sz="1600" dirty="0">
                <a:latin typeface="+mj-ea"/>
                <a:ea typeface="+mj-ea"/>
              </a:rPr>
              <a:t>월 </a:t>
            </a:r>
            <a:r>
              <a:rPr kumimoji="1" lang="en-CA" altLang="ko-KR" sz="1600" dirty="0">
                <a:latin typeface="+mj-ea"/>
                <a:ea typeface="+mj-ea"/>
              </a:rPr>
              <a:t>0</a:t>
            </a:r>
            <a:r>
              <a:rPr kumimoji="1" lang="en-US" altLang="ko-KR" sz="1600" dirty="0">
                <a:latin typeface="+mj-ea"/>
                <a:ea typeface="+mj-ea"/>
              </a:rPr>
              <a:t>2</a:t>
            </a:r>
            <a:r>
              <a:rPr kumimoji="1" lang="ko-KR" altLang="en-US" sz="1600" dirty="0">
                <a:latin typeface="+mj-ea"/>
                <a:ea typeface="+mj-ea"/>
              </a:rPr>
              <a:t>일</a:t>
            </a:r>
            <a:endParaRPr kumimoji="1" lang="en-US" altLang="ko-KR" sz="1600" dirty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시간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10:00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~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13:00</a:t>
            </a: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장소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서울대학교 공학관 </a:t>
            </a:r>
            <a:r>
              <a:rPr kumimoji="1" lang="en-US" altLang="ko-KR" sz="1600" dirty="0">
                <a:latin typeface="+mj-ea"/>
                <a:ea typeface="+mj-ea"/>
              </a:rPr>
              <a:t>302</a:t>
            </a:r>
            <a:r>
              <a:rPr kumimoji="1" lang="ko-KR" altLang="en-US" sz="1600" dirty="0">
                <a:latin typeface="+mj-ea"/>
                <a:ea typeface="+mj-ea"/>
              </a:rPr>
              <a:t>동 </a:t>
            </a:r>
            <a:r>
              <a:rPr kumimoji="1" lang="en-US" altLang="ko-KR" sz="1600" dirty="0">
                <a:latin typeface="+mj-ea"/>
                <a:ea typeface="+mj-ea"/>
              </a:rPr>
              <a:t>308</a:t>
            </a:r>
            <a:r>
              <a:rPr kumimoji="1" lang="ko-KR" altLang="en-US" sz="1600" dirty="0">
                <a:latin typeface="+mj-ea"/>
                <a:ea typeface="+mj-ea"/>
              </a:rPr>
              <a:t>호</a:t>
            </a:r>
            <a:endParaRPr kumimoji="1" lang="en-US" altLang="ko-KR" sz="1600" dirty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문의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CA" altLang="ko-KR" sz="1600" dirty="0" err="1">
                <a:latin typeface="+mj-ea"/>
                <a:ea typeface="+mj-ea"/>
              </a:rPr>
              <a:t>cdjkim</a:t>
            </a:r>
            <a:r>
              <a:rPr kumimoji="1" lang="en-US" altLang="ko-KR" sz="1600" dirty="0">
                <a:latin typeface="+mj-ea"/>
                <a:ea typeface="+mj-ea"/>
              </a:rPr>
              <a:t>@vision.snu.ac.kr</a:t>
            </a:r>
            <a:endParaRPr kumimoji="1" lang="ko-KR" altLang="en-US" sz="1600" dirty="0">
              <a:latin typeface="+mj-ea"/>
              <a:ea typeface="+mj-ea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63EEEAD-63B2-ED45-A676-E0742995A967}"/>
              </a:ext>
            </a:extLst>
          </p:cNvPr>
          <p:cNvSpPr/>
          <p:nvPr/>
        </p:nvSpPr>
        <p:spPr>
          <a:xfrm>
            <a:off x="416087" y="2769139"/>
            <a:ext cx="67252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+mj-ea"/>
                <a:ea typeface="+mj-ea"/>
              </a:rPr>
              <a:t>이 워크샵은 한</a:t>
            </a:r>
            <a:r>
              <a:rPr lang="en-US" altLang="ko-KR" sz="1400" dirty="0">
                <a:latin typeface="+mj-ea"/>
                <a:ea typeface="+mj-ea"/>
              </a:rPr>
              <a:t>-</a:t>
            </a:r>
            <a:r>
              <a:rPr lang="ko-KR" altLang="en-US" sz="1400" dirty="0">
                <a:latin typeface="+mj-ea"/>
                <a:ea typeface="+mj-ea"/>
              </a:rPr>
              <a:t>중 협력 프로그램의 부분적 지원으로 진행되며 신청없이 자유롭게 참석하실 수 있습니다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  <a:r>
              <a:rPr lang="ko-KR" altLang="en-US" sz="1400" dirty="0">
                <a:latin typeface="+mj-ea"/>
                <a:ea typeface="+mj-ea"/>
              </a:rPr>
              <a:t> 기계학습 및 응용 분야의 최신 기술과 정보를 함께 나누고자 하오니</a:t>
            </a:r>
            <a:r>
              <a:rPr lang="en-US" altLang="ko-KR" sz="1400" dirty="0">
                <a:latin typeface="+mj-ea"/>
                <a:ea typeface="+mj-ea"/>
              </a:rPr>
              <a:t>,</a:t>
            </a:r>
            <a:r>
              <a:rPr lang="ko-KR" altLang="en-US" sz="1400" dirty="0">
                <a:latin typeface="+mj-ea"/>
                <a:ea typeface="+mj-ea"/>
              </a:rPr>
              <a:t> 많은 관심과 참여를 부탁드립니다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7AB3DE1F-3C3C-5A41-B8DF-775A2D7F4F32}"/>
              </a:ext>
            </a:extLst>
          </p:cNvPr>
          <p:cNvSpPr/>
          <p:nvPr/>
        </p:nvSpPr>
        <p:spPr>
          <a:xfrm>
            <a:off x="422441" y="3677076"/>
            <a:ext cx="69373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10:00</a:t>
            </a:r>
            <a:r>
              <a:rPr lang="ko-KR" altLang="en-US" sz="1400" dirty="0"/>
              <a:t>                 </a:t>
            </a:r>
            <a:r>
              <a:rPr lang="ko-KR" altLang="en-US" sz="1600" b="1" dirty="0">
                <a:ea typeface="Malgun Gothic" charset="-127"/>
                <a:cs typeface="Malgun Gothic" charset="-127"/>
              </a:rPr>
              <a:t>개회 및 인사말</a:t>
            </a:r>
            <a:r>
              <a:rPr lang="ko-KR" altLang="en-US" sz="1400" b="1" dirty="0">
                <a:ea typeface="Malgun Gothic" charset="-127"/>
                <a:cs typeface="Malgun Gothic" charset="-127"/>
              </a:rPr>
              <a:t>                                                                               김건희 교수    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53C44A3-BBB9-C64F-B4D9-720080D4AB56}"/>
              </a:ext>
            </a:extLst>
          </p:cNvPr>
          <p:cNvSpPr/>
          <p:nvPr/>
        </p:nvSpPr>
        <p:spPr>
          <a:xfrm>
            <a:off x="416087" y="4971327"/>
            <a:ext cx="62571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/>
              <a:t>10:30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11:00</a:t>
            </a:r>
            <a:r>
              <a:rPr lang="ko-KR" altLang="en-US" sz="1600" dirty="0"/>
              <a:t>   </a:t>
            </a:r>
            <a:r>
              <a:rPr lang="en" altLang="ko-KR" sz="1600" dirty="0"/>
              <a:t>Efficient Adaptive Online Learning via Frequent Directions</a:t>
            </a:r>
            <a:endParaRPr lang="en-US" altLang="ko-KR" sz="1600" dirty="0"/>
          </a:p>
          <a:p>
            <a:r>
              <a:rPr lang="ko-KR" altLang="en-US" sz="1600" dirty="0"/>
              <a:t>                  </a:t>
            </a:r>
            <a:r>
              <a:rPr lang="en" altLang="ko-KR" sz="1600" dirty="0"/>
              <a:t>          - </a:t>
            </a:r>
            <a:r>
              <a:rPr lang="en" altLang="ko-KR" sz="1600" b="1" dirty="0"/>
              <a:t>Yuanyu Wan</a:t>
            </a:r>
            <a:endParaRPr lang="en-US" altLang="ko-KR" sz="1600" b="1" dirty="0">
              <a:cs typeface="Gulim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3ECA6A0-00C9-7C4A-A3EA-944367C7EE1B}"/>
              </a:ext>
            </a:extLst>
          </p:cNvPr>
          <p:cNvSpPr/>
          <p:nvPr/>
        </p:nvSpPr>
        <p:spPr>
          <a:xfrm>
            <a:off x="406194" y="6440511"/>
            <a:ext cx="6650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11:30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12:00   Few-Shot Learning with Adaptively Initialized Task Optimizer</a:t>
            </a:r>
          </a:p>
          <a:p>
            <a:r>
              <a:rPr lang="en-US" altLang="ko-KR" sz="1600" dirty="0">
                <a:cs typeface="Gulim" charset="-127"/>
              </a:rPr>
              <a:t>                            - </a:t>
            </a:r>
            <a:r>
              <a:rPr lang="en-US" altLang="ko-KR" sz="1600" b="1" dirty="0">
                <a:cs typeface="Gulim" charset="-127"/>
              </a:rPr>
              <a:t>Hanjia Ye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B556E60C-4949-8641-B9C5-0A8FB8D2AAE5}"/>
              </a:ext>
            </a:extLst>
          </p:cNvPr>
          <p:cNvSpPr/>
          <p:nvPr/>
        </p:nvSpPr>
        <p:spPr>
          <a:xfrm>
            <a:off x="416087" y="5705919"/>
            <a:ext cx="6650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11:00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11:30   </a:t>
            </a:r>
            <a:r>
              <a:rPr lang="en-CA" altLang="ko-KR" sz="1600" dirty="0"/>
              <a:t>Self</a:t>
            </a:r>
            <a:r>
              <a:rPr lang="en-US" altLang="ko-KR" sz="1600" dirty="0"/>
              <a:t>-</a:t>
            </a:r>
            <a:r>
              <a:rPr lang="en-CA" altLang="ko-KR" sz="1600" dirty="0"/>
              <a:t>R</a:t>
            </a:r>
            <a:r>
              <a:rPr lang="en-US" altLang="ko-KR" sz="1600" dirty="0"/>
              <a:t>outing Capsule Networks</a:t>
            </a:r>
          </a:p>
          <a:p>
            <a:r>
              <a:rPr lang="en-US" altLang="ko-KR" sz="1600" dirty="0"/>
              <a:t>	</a:t>
            </a:r>
            <a:r>
              <a:rPr lang="ko-KR" altLang="en-US" sz="1600" dirty="0"/>
              <a:t>          </a:t>
            </a:r>
            <a:r>
              <a:rPr lang="en-US" altLang="ko-KR" sz="1600" dirty="0"/>
              <a:t>    - </a:t>
            </a:r>
            <a:r>
              <a:rPr lang="en-US" altLang="ko-KR" sz="1600" b="1" dirty="0" err="1"/>
              <a:t>Taeyoung</a:t>
            </a:r>
            <a:r>
              <a:rPr lang="en-US" altLang="ko-KR" sz="1600" b="1" dirty="0"/>
              <a:t> Hahn</a:t>
            </a:r>
            <a:r>
              <a:rPr lang="en" altLang="ko-KR" sz="1600" dirty="0"/>
              <a:t> </a:t>
            </a:r>
            <a:r>
              <a:rPr lang="ko-KR" altLang="en-US" sz="1600" dirty="0">
                <a:cs typeface="Gulim" charset="-127"/>
              </a:rPr>
              <a:t> </a:t>
            </a:r>
            <a:endParaRPr lang="en-US" altLang="ko-KR" sz="1600" dirty="0">
              <a:cs typeface="Gulim" charset="-127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06194" y="8155915"/>
            <a:ext cx="6650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12:30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13:00</a:t>
            </a:r>
            <a:r>
              <a:rPr lang="ko-KR" altLang="en-US" sz="1600" dirty="0"/>
              <a:t>   </a:t>
            </a:r>
            <a:r>
              <a:rPr lang="en-CA" altLang="ko-KR" sz="1600" dirty="0"/>
              <a:t>Discrete Latent Factor Model for Cross-Modal Hashing</a:t>
            </a:r>
            <a:endParaRPr lang="en-US" altLang="ko-KR" sz="1600" dirty="0"/>
          </a:p>
          <a:p>
            <a:r>
              <a:rPr lang="en-US" altLang="ko-KR" sz="1600" dirty="0">
                <a:cs typeface="Gulim" charset="-127"/>
              </a:rPr>
              <a:t>                            - </a:t>
            </a:r>
            <a:r>
              <a:rPr lang="en-US" altLang="ko-KR" sz="1600" b="1" dirty="0">
                <a:cs typeface="Gulim" charset="-127"/>
              </a:rPr>
              <a:t>Qing-Yuan Jiang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37F6CBEF-DB5E-764E-88B1-0F687C50C8EE}"/>
              </a:ext>
            </a:extLst>
          </p:cNvPr>
          <p:cNvSpPr/>
          <p:nvPr/>
        </p:nvSpPr>
        <p:spPr>
          <a:xfrm>
            <a:off x="458926" y="8928160"/>
            <a:ext cx="66506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1:00</a:t>
            </a:r>
            <a:r>
              <a:rPr lang="ko-KR" altLang="en-US" sz="1600" dirty="0"/>
              <a:t> </a:t>
            </a:r>
            <a:r>
              <a:rPr lang="ko-KR" altLang="en-US" sz="1400" dirty="0"/>
              <a:t>               </a:t>
            </a:r>
            <a:r>
              <a:rPr lang="ko-KR" altLang="en-US" sz="1600" b="1" dirty="0"/>
              <a:t>질의 토론 및 폐회</a:t>
            </a:r>
            <a:r>
              <a:rPr lang="ko-KR" altLang="en-US" sz="1400" b="1" dirty="0"/>
              <a:t>                                                                         </a:t>
            </a:r>
            <a:r>
              <a:rPr lang="ko-KR" altLang="en-US" sz="1400" b="1" dirty="0">
                <a:ea typeface="Malgun Gothic" charset="-127"/>
                <a:cs typeface="Malgun Gothic" charset="-127"/>
              </a:rPr>
              <a:t>김건희 교수</a:t>
            </a:r>
            <a:endParaRPr lang="mr-IN" altLang="ko-KR" sz="1400" b="1" dirty="0">
              <a:cs typeface="Gulim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16084" y="4236735"/>
            <a:ext cx="6650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10:00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10:30</a:t>
            </a:r>
            <a:r>
              <a:rPr lang="ko-KR" altLang="en-US" sz="1600" dirty="0"/>
              <a:t>   </a:t>
            </a:r>
            <a:r>
              <a:rPr lang="en-US" sz="1600" dirty="0"/>
              <a:t>AudioCaps: Generating captions for Audio in the Wild</a:t>
            </a:r>
            <a:br>
              <a:rPr lang="en-US" sz="1600" dirty="0"/>
            </a:br>
            <a:r>
              <a:rPr lang="en-US" sz="1600" dirty="0"/>
              <a:t>                           - </a:t>
            </a:r>
            <a:r>
              <a:rPr lang="en-US" sz="1600" b="1" dirty="0"/>
              <a:t>Dongjoo Kim</a:t>
            </a:r>
            <a:endParaRPr lang="en-US" altLang="ko-KR" sz="1600" b="1" dirty="0">
              <a:cs typeface="Gulim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18012" y="7175103"/>
            <a:ext cx="66506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/>
              <a:t>12:00</a:t>
            </a:r>
            <a:r>
              <a:rPr lang="ko-KR" altLang="en-US" sz="1600" dirty="0"/>
              <a:t> </a:t>
            </a:r>
            <a:r>
              <a:rPr lang="en-US" altLang="ko-KR" sz="1600" dirty="0"/>
              <a:t>~</a:t>
            </a:r>
            <a:r>
              <a:rPr lang="ko-KR" altLang="en-US" sz="1600" dirty="0"/>
              <a:t> </a:t>
            </a:r>
            <a:r>
              <a:rPr lang="en-US" altLang="ko-KR" sz="1600" dirty="0"/>
              <a:t>12:30   A Neural Dirichlet Process Mixture Model for Task-Free    </a:t>
            </a:r>
          </a:p>
          <a:p>
            <a:r>
              <a:rPr lang="en-US" altLang="ko-KR" sz="1600" dirty="0"/>
              <a:t>                           Continual Learning</a:t>
            </a:r>
          </a:p>
          <a:p>
            <a:r>
              <a:rPr lang="ko-KR" altLang="en-US" sz="1600" dirty="0"/>
              <a:t>                  </a:t>
            </a:r>
            <a:r>
              <a:rPr lang="en-US" altLang="ko-KR" sz="1600" dirty="0"/>
              <a:t>          - </a:t>
            </a:r>
            <a:r>
              <a:rPr lang="en" altLang="ko-KR" sz="1600" b="1" dirty="0"/>
              <a:t>Soochan Lee</a:t>
            </a:r>
            <a:endParaRPr lang="en-US" altLang="ko-KR" sz="1600" b="1" dirty="0">
              <a:cs typeface="Gulim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269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1582</TotalTime>
  <Words>167</Words>
  <Application>Microsoft Macintosh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Gulim</vt:lpstr>
      <vt:lpstr>Malgun Gothic</vt:lpstr>
      <vt:lpstr>Malgun Gothic</vt:lpstr>
      <vt:lpstr>Arial</vt:lpstr>
      <vt:lpstr>Calibri</vt:lpstr>
      <vt:lpstr>Calibri Light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홍민의</dc:creator>
  <cp:lastModifiedBy>Microsoft Office User</cp:lastModifiedBy>
  <cp:revision>42</cp:revision>
  <dcterms:created xsi:type="dcterms:W3CDTF">2018-02-07T11:50:16Z</dcterms:created>
  <dcterms:modified xsi:type="dcterms:W3CDTF">2019-10-18T11:31:41Z</dcterms:modified>
</cp:coreProperties>
</file>